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6" r:id="rId2"/>
    <p:sldId id="288" r:id="rId3"/>
    <p:sldId id="32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2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5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51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331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0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324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8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58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6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5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3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5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8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8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3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21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  <p:sldLayoutId id="21474839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rWVQjNtL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9980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2/6/20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9A28F-575E-4CD3-9732-F0204C171896}"/>
              </a:ext>
            </a:extLst>
          </p:cNvPr>
          <p:cNvSpPr/>
          <p:nvPr/>
        </p:nvSpPr>
        <p:spPr>
          <a:xfrm>
            <a:off x="4155430" y="985992"/>
            <a:ext cx="6096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000" b="1" dirty="0">
                <a:solidFill>
                  <a:schemeClr val="bg1"/>
                </a:solidFill>
              </a:rPr>
              <a:t>Call to Order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Pledge of Allegiance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Roll Call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Previous Meeting Minutes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Bills Payable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Correspondence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Public Comment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2020 Tax Ordinance (Amendment from Ordinance 9-19)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Tax Collector Appointment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EMA Coordinator Appointment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Fire Companies 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Council Discussion – Require For Council Approval For Major Projects By Commissions? 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Parking Lot Paving 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Governor’s Budget – Payments to State Police by Municipalities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New Business</a:t>
            </a:r>
          </a:p>
          <a:p>
            <a:pPr lvl="0"/>
            <a:r>
              <a:rPr lang="en-US" sz="2000" b="1" dirty="0">
                <a:solidFill>
                  <a:schemeClr val="bg1"/>
                </a:solidFill>
              </a:rPr>
              <a:t>Adjournment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MS4 Minute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E6CCD3-A14F-486F-9380-49ECA23132A5}"/>
              </a:ext>
            </a:extLst>
          </p:cNvPr>
          <p:cNvSpPr/>
          <p:nvPr/>
        </p:nvSpPr>
        <p:spPr>
          <a:xfrm>
            <a:off x="2398643" y="2504661"/>
            <a:ext cx="66101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https://www.youtube.com/watch?v=grWVQjNtLus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06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83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Algerian</vt:lpstr>
      <vt:lpstr>Calibri</vt:lpstr>
      <vt:lpstr>Century Gothic</vt:lpstr>
      <vt:lpstr>Copperplate Gothic Bold</vt:lpstr>
      <vt:lpstr>Wingdings 3</vt:lpstr>
      <vt:lpstr>Slice</vt:lpstr>
      <vt:lpstr>Jermyn Borough Council Meeting</vt:lpstr>
      <vt:lpstr>Meeting Agenda</vt:lpstr>
      <vt:lpstr>MS4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24</cp:revision>
  <dcterms:created xsi:type="dcterms:W3CDTF">2019-10-03T16:39:17Z</dcterms:created>
  <dcterms:modified xsi:type="dcterms:W3CDTF">2020-02-06T23:41:47Z</dcterms:modified>
</cp:coreProperties>
</file>